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F47D25-2E55-9245-C3F6-7CA4ABB287C9}" v="2" dt="2020-05-15T09:52:03.411"/>
    <p1510:client id="{21B78631-FE2C-16FA-111C-7E6931EE7B14}" v="2" dt="2020-05-15T13:27:07.337"/>
    <p1510:client id="{3EA7B54E-AB5C-2016-8E74-D252084C3943}" v="1" dt="2020-05-15T22:03:58.605"/>
    <p1510:client id="{51628BA4-554B-687B-14E1-0248F6E247BB}" v="2" dt="2020-06-08T02:32:38.323"/>
    <p1510:client id="{5E4555DA-AB3C-4355-86E5-D7C08C91A0BE}" v="29" dt="2020-05-15T06:48:11.850"/>
    <p1510:client id="{6F8E80C4-3FFB-4A76-A3EE-C38D9D8F147C}" v="1" dt="2020-05-15T02:35:03.817"/>
    <p1510:client id="{CDFD14CF-340B-4401-8EB3-D295E8A1F6F8}" v="2" dt="2020-06-10T07:27:19.855"/>
    <p1510:client id="{E40EC5F7-3D61-4678-AD2C-3EF93775B360}" v="3" dt="2020-05-15T22:03:25.748"/>
    <p1510:client id="{F99F7F41-6C64-C197-2EE4-63085217F863}" v="3" dt="2020-05-16T11:30:34.1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9BDACB-23B9-4F7F-BCDC-ED77730FDC5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E98A9E2-0B88-48F4-81F8-BB0EB790E118}">
      <dgm:prSet/>
      <dgm:spPr/>
      <dgm:t>
        <a:bodyPr/>
        <a:lstStyle/>
        <a:p>
          <a:r>
            <a:rPr lang="id-ID"/>
            <a:t>Rangkuman Singkat </a:t>
          </a:r>
          <a:endParaRPr lang="en-US"/>
        </a:p>
      </dgm:t>
    </dgm:pt>
    <dgm:pt modelId="{8E47A365-F8B3-4420-8CF9-7503B2B8DECB}" type="parTrans" cxnId="{EC6AB17D-6A4F-439D-9613-5E22F206DE19}">
      <dgm:prSet/>
      <dgm:spPr/>
      <dgm:t>
        <a:bodyPr/>
        <a:lstStyle/>
        <a:p>
          <a:endParaRPr lang="en-US"/>
        </a:p>
      </dgm:t>
    </dgm:pt>
    <dgm:pt modelId="{D2847252-67D1-4CAD-80FE-B9C6F7883FE9}" type="sibTrans" cxnId="{EC6AB17D-6A4F-439D-9613-5E22F206DE19}">
      <dgm:prSet/>
      <dgm:spPr/>
      <dgm:t>
        <a:bodyPr/>
        <a:lstStyle/>
        <a:p>
          <a:endParaRPr lang="en-US"/>
        </a:p>
      </dgm:t>
    </dgm:pt>
    <dgm:pt modelId="{056B6CB9-E48C-4FA9-84EF-D7473DE46275}">
      <dgm:prSet/>
      <dgm:spPr/>
      <dgm:t>
        <a:bodyPr/>
        <a:lstStyle/>
        <a:p>
          <a:r>
            <a:rPr lang="id-ID"/>
            <a:t>RISC dengan Topik Lain </a:t>
          </a:r>
          <a:endParaRPr lang="en-US"/>
        </a:p>
      </dgm:t>
    </dgm:pt>
    <dgm:pt modelId="{0DEEF628-8A4F-474E-9EAD-0F2618E654F4}" type="parTrans" cxnId="{A003C6AC-3A7C-4255-82AE-F589FE19315E}">
      <dgm:prSet/>
      <dgm:spPr/>
      <dgm:t>
        <a:bodyPr/>
        <a:lstStyle/>
        <a:p>
          <a:endParaRPr lang="en-US"/>
        </a:p>
      </dgm:t>
    </dgm:pt>
    <dgm:pt modelId="{E588300D-DA35-4FF1-8073-3773FC029A84}" type="sibTrans" cxnId="{A003C6AC-3A7C-4255-82AE-F589FE19315E}">
      <dgm:prSet/>
      <dgm:spPr/>
      <dgm:t>
        <a:bodyPr/>
        <a:lstStyle/>
        <a:p>
          <a:endParaRPr lang="en-US"/>
        </a:p>
      </dgm:t>
    </dgm:pt>
    <dgm:pt modelId="{BA72E9E9-3201-433C-8107-543C92F208E0}">
      <dgm:prSet/>
      <dgm:spPr/>
      <dgm:t>
        <a:bodyPr/>
        <a:lstStyle/>
        <a:p>
          <a:r>
            <a:rPr lang="id-ID"/>
            <a:t>MIPS Assembly Lang </a:t>
          </a:r>
          <a:endParaRPr lang="en-US"/>
        </a:p>
      </dgm:t>
    </dgm:pt>
    <dgm:pt modelId="{53BD41B9-4413-4A97-88CA-2783CCA314B5}" type="parTrans" cxnId="{3A3B70B4-1403-4584-934B-309E0C6C0A70}">
      <dgm:prSet/>
      <dgm:spPr/>
      <dgm:t>
        <a:bodyPr/>
        <a:lstStyle/>
        <a:p>
          <a:endParaRPr lang="en-US"/>
        </a:p>
      </dgm:t>
    </dgm:pt>
    <dgm:pt modelId="{78C5764C-B928-4BAC-95B1-9B708133EF68}" type="sibTrans" cxnId="{3A3B70B4-1403-4584-934B-309E0C6C0A70}">
      <dgm:prSet/>
      <dgm:spPr/>
      <dgm:t>
        <a:bodyPr/>
        <a:lstStyle/>
        <a:p>
          <a:endParaRPr lang="en-US"/>
        </a:p>
      </dgm:t>
    </dgm:pt>
    <dgm:pt modelId="{6998B35D-19A3-47CD-8C0F-0B639695C202}" type="pres">
      <dgm:prSet presAssocID="{E99BDACB-23B9-4F7F-BCDC-ED77730FDC5E}" presName="linear" presStyleCnt="0">
        <dgm:presLayoutVars>
          <dgm:animLvl val="lvl"/>
          <dgm:resizeHandles val="exact"/>
        </dgm:presLayoutVars>
      </dgm:prSet>
      <dgm:spPr/>
    </dgm:pt>
    <dgm:pt modelId="{11D1750B-3193-49E4-894D-40792593CED4}" type="pres">
      <dgm:prSet presAssocID="{AE98A9E2-0B88-48F4-81F8-BB0EB790E11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293B52D-AF61-475E-B5C1-FD95F3B54655}" type="pres">
      <dgm:prSet presAssocID="{D2847252-67D1-4CAD-80FE-B9C6F7883FE9}" presName="spacer" presStyleCnt="0"/>
      <dgm:spPr/>
    </dgm:pt>
    <dgm:pt modelId="{B3780220-EF4C-4247-8462-5E2A76AD1747}" type="pres">
      <dgm:prSet presAssocID="{056B6CB9-E48C-4FA9-84EF-D7473DE4627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B90434D-EF9D-4421-ABC4-6E88AC7993DB}" type="pres">
      <dgm:prSet presAssocID="{E588300D-DA35-4FF1-8073-3773FC029A84}" presName="spacer" presStyleCnt="0"/>
      <dgm:spPr/>
    </dgm:pt>
    <dgm:pt modelId="{25877965-A89F-4B59-A939-7784621E6B97}" type="pres">
      <dgm:prSet presAssocID="{BA72E9E9-3201-433C-8107-543C92F208E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C6AB17D-6A4F-439D-9613-5E22F206DE19}" srcId="{E99BDACB-23B9-4F7F-BCDC-ED77730FDC5E}" destId="{AE98A9E2-0B88-48F4-81F8-BB0EB790E118}" srcOrd="0" destOrd="0" parTransId="{8E47A365-F8B3-4420-8CF9-7503B2B8DECB}" sibTransId="{D2847252-67D1-4CAD-80FE-B9C6F7883FE9}"/>
    <dgm:cxn modelId="{19185E81-4373-485B-A880-B162686A2CA6}" type="presOf" srcId="{AE98A9E2-0B88-48F4-81F8-BB0EB790E118}" destId="{11D1750B-3193-49E4-894D-40792593CED4}" srcOrd="0" destOrd="0" presId="urn:microsoft.com/office/officeart/2005/8/layout/vList2"/>
    <dgm:cxn modelId="{AFA90FA2-00DA-47A9-9860-5ACBC37F271F}" type="presOf" srcId="{E99BDACB-23B9-4F7F-BCDC-ED77730FDC5E}" destId="{6998B35D-19A3-47CD-8C0F-0B639695C202}" srcOrd="0" destOrd="0" presId="urn:microsoft.com/office/officeart/2005/8/layout/vList2"/>
    <dgm:cxn modelId="{A003C6AC-3A7C-4255-82AE-F589FE19315E}" srcId="{E99BDACB-23B9-4F7F-BCDC-ED77730FDC5E}" destId="{056B6CB9-E48C-4FA9-84EF-D7473DE46275}" srcOrd="1" destOrd="0" parTransId="{0DEEF628-8A4F-474E-9EAD-0F2618E654F4}" sibTransId="{E588300D-DA35-4FF1-8073-3773FC029A84}"/>
    <dgm:cxn modelId="{3A3B70B4-1403-4584-934B-309E0C6C0A70}" srcId="{E99BDACB-23B9-4F7F-BCDC-ED77730FDC5E}" destId="{BA72E9E9-3201-433C-8107-543C92F208E0}" srcOrd="2" destOrd="0" parTransId="{53BD41B9-4413-4A97-88CA-2783CCA314B5}" sibTransId="{78C5764C-B928-4BAC-95B1-9B708133EF68}"/>
    <dgm:cxn modelId="{D19BBDD9-731C-42B7-827E-3F563C7B2B7D}" type="presOf" srcId="{BA72E9E9-3201-433C-8107-543C92F208E0}" destId="{25877965-A89F-4B59-A939-7784621E6B97}" srcOrd="0" destOrd="0" presId="urn:microsoft.com/office/officeart/2005/8/layout/vList2"/>
    <dgm:cxn modelId="{6C57FFED-5D65-4F1D-8A53-B6CD85B07D98}" type="presOf" srcId="{056B6CB9-E48C-4FA9-84EF-D7473DE46275}" destId="{B3780220-EF4C-4247-8462-5E2A76AD1747}" srcOrd="0" destOrd="0" presId="urn:microsoft.com/office/officeart/2005/8/layout/vList2"/>
    <dgm:cxn modelId="{E0D13BA1-A1A2-437A-AA28-49B6C2298B7D}" type="presParOf" srcId="{6998B35D-19A3-47CD-8C0F-0B639695C202}" destId="{11D1750B-3193-49E4-894D-40792593CED4}" srcOrd="0" destOrd="0" presId="urn:microsoft.com/office/officeart/2005/8/layout/vList2"/>
    <dgm:cxn modelId="{EC6AC106-2392-40D6-BADF-D6BBF5598038}" type="presParOf" srcId="{6998B35D-19A3-47CD-8C0F-0B639695C202}" destId="{9293B52D-AF61-475E-B5C1-FD95F3B54655}" srcOrd="1" destOrd="0" presId="urn:microsoft.com/office/officeart/2005/8/layout/vList2"/>
    <dgm:cxn modelId="{E95CD7F8-5629-4E18-AB73-D71AC250F644}" type="presParOf" srcId="{6998B35D-19A3-47CD-8C0F-0B639695C202}" destId="{B3780220-EF4C-4247-8462-5E2A76AD1747}" srcOrd="2" destOrd="0" presId="urn:microsoft.com/office/officeart/2005/8/layout/vList2"/>
    <dgm:cxn modelId="{1ADB10CE-079F-42C5-8271-54C9756C283D}" type="presParOf" srcId="{6998B35D-19A3-47CD-8C0F-0B639695C202}" destId="{AB90434D-EF9D-4421-ABC4-6E88AC7993DB}" srcOrd="3" destOrd="0" presId="urn:microsoft.com/office/officeart/2005/8/layout/vList2"/>
    <dgm:cxn modelId="{9DD45F52-03A0-4893-A096-FF1F5A7F0BCB}" type="presParOf" srcId="{6998B35D-19A3-47CD-8C0F-0B639695C202}" destId="{25877965-A89F-4B59-A939-7784621E6B9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D1750B-3193-49E4-894D-40792593CED4}">
      <dsp:nvSpPr>
        <dsp:cNvPr id="0" name=""/>
        <dsp:cNvSpPr/>
      </dsp:nvSpPr>
      <dsp:spPr>
        <a:xfrm>
          <a:off x="0" y="971752"/>
          <a:ext cx="6830568" cy="10793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4500" kern="1200"/>
            <a:t>Rangkuman Singkat </a:t>
          </a:r>
          <a:endParaRPr lang="en-US" sz="4500" kern="1200"/>
        </a:p>
      </dsp:txBody>
      <dsp:txXfrm>
        <a:off x="52688" y="1024440"/>
        <a:ext cx="6725192" cy="973949"/>
      </dsp:txXfrm>
    </dsp:sp>
    <dsp:sp modelId="{B3780220-EF4C-4247-8462-5E2A76AD1747}">
      <dsp:nvSpPr>
        <dsp:cNvPr id="0" name=""/>
        <dsp:cNvSpPr/>
      </dsp:nvSpPr>
      <dsp:spPr>
        <a:xfrm>
          <a:off x="0" y="2180677"/>
          <a:ext cx="6830568" cy="1079325"/>
        </a:xfrm>
        <a:prstGeom prst="roundRect">
          <a:avLst/>
        </a:prstGeom>
        <a:solidFill>
          <a:schemeClr val="accent2">
            <a:hueOff val="-755530"/>
            <a:satOff val="-288"/>
            <a:lumOff val="3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4500" kern="1200"/>
            <a:t>RISC dengan Topik Lain </a:t>
          </a:r>
          <a:endParaRPr lang="en-US" sz="4500" kern="1200"/>
        </a:p>
      </dsp:txBody>
      <dsp:txXfrm>
        <a:off x="52688" y="2233365"/>
        <a:ext cx="6725192" cy="973949"/>
      </dsp:txXfrm>
    </dsp:sp>
    <dsp:sp modelId="{25877965-A89F-4B59-A939-7784621E6B97}">
      <dsp:nvSpPr>
        <dsp:cNvPr id="0" name=""/>
        <dsp:cNvSpPr/>
      </dsp:nvSpPr>
      <dsp:spPr>
        <a:xfrm>
          <a:off x="0" y="3389602"/>
          <a:ext cx="6830568" cy="1079325"/>
        </a:xfrm>
        <a:prstGeom prst="roundRect">
          <a:avLst/>
        </a:prstGeom>
        <a:solidFill>
          <a:schemeClr val="accent2">
            <a:hueOff val="-1511060"/>
            <a:satOff val="-577"/>
            <a:lumOff val="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4500" kern="1200"/>
            <a:t>MIPS Assembly Lang </a:t>
          </a:r>
          <a:endParaRPr lang="en-US" sz="4500" kern="1200"/>
        </a:p>
      </dsp:txBody>
      <dsp:txXfrm>
        <a:off x="52688" y="3442290"/>
        <a:ext cx="6725192" cy="9739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53.35938" units="1/cm"/>
          <inkml:channelProperty channel="Y" name="resolution" value="53.33333" units="1/cm"/>
          <inkml:channelProperty channel="T" name="resolution" value="1" units="1/dev"/>
        </inkml:channelProperties>
      </inkml:inkSource>
      <inkml:timestamp xml:id="ts0" timeString="2020-05-13T18:35:50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9693">
    <iact:property name="dataType"/>
    <iact:actionData xml:id="d0">
      <inkml:trace xmlns:inkml="http://www.w3.org/2003/InkML" xml:id="stk0" contextRef="#ctx0" brushRef="#br0">14847 9039 0,'-35'0'32,"0"34"-30,1-34 3,-1 35 11,-35 0 0,35-35-8,-34 70 8,34-36-8,0-34 0,35 70 0,-69-1 0,69-34 0,-35 35 0,35-1 0,-35-34 0,35 69 0,0 0 0,0 36 0,0-36 0,0-35 0,0 36 0,0-36 0,0 1 0,0-1 8,0-34-7,0 35-3,0-36 4,35 71-3,-35-71 4,35-34-4,-35 70 2,35-35-2,-35 34 2,34 1 7,36-1-10,-1 1 11,-69-1-9,70 36 2,-35-105-3,0 69-2,-1 1 5,-34 34 0,35-69-2,0 34-1,0 1 7,-1-36 0,-34 1-3,0 0-2,35-35-2,-35 35 8,35-1-6,-35 36 14,69-35-15,-69 0 9,35-1-7,0 1-4,0 0 4,34 34 5,-34-34-9,35 0 3,-1 0-4,-34-1 5,69 1-2,35 0 1,-69 0-2,-35-35 1,-1 0-1,71 34 2,-1-34-2,-34 0 3</inkml:trace>
    </iact:actionData>
  </iact:action>
  <iact:action type="add" startTime="141941">
    <iact:property name="dataType"/>
    <iact:actionData xml:id="d1">
      <inkml:trace xmlns:inkml="http://www.w3.org/2003/InkML" xml:id="stk1" contextRef="#ctx0" brushRef="#br0">4972 10116 0,'-35'0'9,"-34"0"-3,34 0 3,-35 0-1,1 0 1,-1 35-2,36-35 1,-1 0-1,-35 0 2,70 35 31,-35 0-32,35-1 0,-34 1 2,-1 35-4,35-36 2,-35 1 0,0 35 0,1-35 1,34 34-2,-35 1 1,35-36-1,0 1 2,-35 35-2,35-1 2,0 1-2,0-36 2,0 1-1,0 35 1,0-36 5,0 36-5,0-35 0,0 0-2,0-1 2,0 71-2,0-71 2,0 1-2,0 35 1,0 34 8,35-35-2,-35-34-5,35 35 1,-1-36-3,1 36 1,0-35 0,0 0 9,34 34-10,-34-34 2,0 34-1,69-34 0,-69 35-1,34-1 2,-34-34 7,-35 0-10,70-1 21,-1-34 76,-34 35-93</inkml:trace>
    </iact:actionData>
  </iact:action>
  <iact:action type="add" startTime="179748">
    <iact:property name="dataType"/>
    <iact:actionData xml:id="d2">
      <inkml:trace xmlns:inkml="http://www.w3.org/2003/InkML" xml:id="stk2" contextRef="#ctx0" brushRef="#br0">6884 12376 0,'70'0'9,"-35"0"0,-1 0 7,1 0-10,0 0 3,0 0-2,0 0 2,-1 0-2,36 0 2,-1 0-2,1 0 2,-35 0-2,69 0 2,-34 0-2,-1 0 2,35 0-2,-34 0 1,-1 0 0,-34 0 0,35 0 0,-35 0 0,-1 0 0,1 0 49,0 0-39,34 0-10,-34 0 7,35 0 3,-35 0 20</inkml:trace>
    </iact:actionData>
  </iact:action>
  <iact:action type="add" startTime="182756">
    <iact:property name="dataType"/>
    <iact:actionData xml:id="d3">
      <inkml:trace xmlns:inkml="http://www.w3.org/2003/InkML" xml:id="stk3" contextRef="#ctx0" brushRef="#br0">10605 15087 0,'35'0'138</inkml:trace>
    </iact:actionData>
  </iact:action>
  <iact:action type="add" startTime="183805">
    <iact:property name="dataType"/>
    <iact:actionData xml:id="d4">
      <inkml:trace xmlns:inkml="http://www.w3.org/2003/InkML" xml:id="stk4" contextRef="#ctx0" brushRef="#br0">12622 15018 0,'34'0'57,"105"0"-51,-69-35 4,-1 35-3,1-35 0,34 35 3,-69 0-3,0 0 8,34 0-7,36 0 8,-1 0-8,-69 0 0,104 0 0,-35 0 0,-34 0 0,34 0 0,-34 0 1,-36 0 14,36 0 35,-35 0-43,34 0 42,-34 0-17,35 0-35,-36 0 22</inkml:trace>
    </iact:actionData>
  </iact:action>
  <iact:action type="add" startTime="190932">
    <iact:property name="dataType"/>
    <iact:actionData xml:id="d5">
      <inkml:trace xmlns:inkml="http://www.w3.org/2003/InkML" xml:id="stk5" contextRef="#ctx0" brushRef="#br0">15647 15053 0</inkml:trace>
    </iact:actionData>
  </iact:action>
  <iact:action type="add" startTime="196252">
    <iact:property name="dataType"/>
    <iact:actionData xml:id="d6">
      <inkml:trace xmlns:inkml="http://www.w3.org/2003/InkML" xml:id="stk6" contextRef="#ctx0" brushRef="#br0">12900 12133 0,'34'0'10,"1"0"22,0 0-24,0 0-1,0 0 1,-1 0-1,36 0 2,69 0-2,-35 0 2,-34 0-2,69 0 2,-35 0-2,35 0 2,-34 0-2,-71 0 1,36 0 8</inkml:trace>
    </iact:actionData>
  </iact:action>
  <iact:action type="add" startTime="202540">
    <iact:property name="dataType"/>
    <iact:actionData xml:id="d7">
      <inkml:trace xmlns:inkml="http://www.w3.org/2003/InkML" xml:id="stk7" contextRef="#ctx0" brushRef="#br0">5528 16860 0,'35'0'97,"0"0"-75,34 35-6,-34-35 3,35 0-3,-36 0-9,1 0-1,0 0 13,0 0-11,0 0 8,-1 0-7,1 0 6</inkml:trace>
    </iact:actionData>
  </iact:action>
  <iact:action type="add" startTime="204060">
    <iact:property name="dataType"/>
    <iact:actionData xml:id="d8">
      <inkml:trace xmlns:inkml="http://www.w3.org/2003/InkML" xml:id="stk8" contextRef="#ctx0" brushRef="#br0">8067 17069 0,'104'0'39,"0"0"-28,70 0-2,-70 0-2,1 0 2,-36 0-2,-34 0 1,0 0 0,0 0 0,-1 0 40,36 0 64</inkml:trace>
    </iact:actionData>
  </iact:action>
  <iact:action type="add" startTime="212852">
    <iact:property name="dataType"/>
    <iact:actionData xml:id="d9">
      <inkml:trace xmlns:inkml="http://www.w3.org/2003/InkML" xml:id="stk9" contextRef="#ctx0" brushRef="#br0">10883 17104 0</inkml:trace>
    </iact:actionData>
  </iact:action>
  <iact:action type="add" startTime="219004">
    <iact:property name="dataType"/>
    <iact:actionData xml:id="d10">
      <inkml:trace xmlns:inkml="http://www.w3.org/2003/InkML" xml:id="stk10" contextRef="#ctx0" brushRef="#br0">11022 17034 0,'104'0'202,"175"0"-197,-106 0 7,106 0-5,-36 0-1,0 0 2,-69 0 0,0 35 0,-35-35-1,-35 35 2,-34-1-2,0-34 1,-36 0 8,36 0 0,-35 0 0,34 0 10,-34 0-21,0 0 13,-1 0-10,1 0 0,35 0 0,-35 0 0,34 0 7,-34 0-7,34 0 9</inkml:trace>
    </iact:actionData>
  </iact:action>
  <iact:action type="add" startTime="227580">
    <iact:property name="dataType"/>
    <iact:actionData xml:id="d11">
      <inkml:trace xmlns:inkml="http://www.w3.org/2003/InkML" xml:id="stk11" contextRef="#ctx0" brushRef="#br0">15577 17312 0,'0'-35'183,"104"35"-172,35 0-4,-34 0 0,69 0 1,-35 0 0,35 0 0,-35 0 0,0 0-2,-35 0 4,0 0-3,-69 0 2,35 0-2,-1-34 2,-34 34-2,35 0 2,-36-35-2,36 0 2,-35 35-1,69 0 0,0 0 0,1 0 0,-1-35 0,-35 35 1,36 0-2,-36 0 1,1 0 0,-35 0 0,34 0 0,-34 0 0,34 0 8,-34 0 0,35 0 0,-36 0 0,36 0 1,-35 0 72</inkml:trace>
    </iact:actionData>
  </iact:action>
  <iact:action type="add" startTime="231596">
    <iact:property name="dataType"/>
    <iact:actionData xml:id="d12">
      <inkml:trace xmlns:inkml="http://www.w3.org/2003/InkML" xml:id="stk12" contextRef="#ctx0" brushRef="#br0">20897 16130 0,'35'0'103,"34"35"-91,-34 35-6,-35-1 9,0 1-8,35-1 4,-35 1 5,69-1-2,-69 1 2,0-35 0,0-1-8,0 36 8,0-35 0,0-1-8,0 1 9,0 0-3,0 0 4,0-1-11,-34 1 9,34 35 0,-70-36 8,70 1-16,0 0 0,-35-35 0,35 35 8,-69-1-8,34 1 8,0 0 0,0-35-7,1 35-2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53.35938" units="1/cm"/>
          <inkml:channelProperty channel="Y" name="resolution" value="53.33333" units="1/cm"/>
          <inkml:channelProperty channel="T" name="resolution" value="1" units="1/dev"/>
        </inkml:channelProperties>
      </inkml:inkSource>
      <inkml:timestamp xml:id="ts0" timeString="2020-05-13T18:35:50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1104">
    <iact:property name="dataType"/>
    <iact:actionData xml:id="d0">
      <inkml:trace xmlns:inkml="http://www.w3.org/2003/InkML" xml:id="stk0" contextRef="#ctx0" brushRef="#br0">5215 11750 0,'-34'35'190,"34"0"-175,-70 34 2,35-34-2,35 0-6,-34 0 7,-1-1-7,0 1 0,0 0 2,35 34 8,0-34 6,0 35-12,-69-36-3,69 1 0,0 0-5,0 0 3,0-1-1,0 36 2,0-35 5,0 0-4,0 34 5,0-34-6,0 0-2,0-1 9,0 1-8,0 35 66,0-36-66,0 1 17,0 0-9,0 0 32</inkml:trace>
    </iact:actionData>
  </iact:action>
  <iact:action type="add" startTime="133957">
    <iact:property name="dataType"/>
    <iact:actionData xml:id="d1">
      <inkml:trace xmlns:inkml="http://www.w3.org/2003/InkML" xml:id="stk1" contextRef="#ctx0" brushRef="#br0">5111 10012 0,'-35'0'467,"1"0"-461,34 35 10,0 0-6,-35-1-5,0 1 13,35 0 37,0 0-17,0-1-29,-35-34 0,35 35-3,-35-35 1,35 35 2,0 0-1,-34-1 0,34 1 9,0 35 0,0-35 6,-35-1-14,35 1 5,0 0 9,0 0 3,0-1-18,0 1 1,0 0 5,-35 0 3,35-1 9,0 1-19,0 0 1,0 0 8,0-1-8,0 1 8,0 0 7,0 0 33,0-1-46,0 1 37,0 0-32,0 0 18,35 0 47,-35-1 9,35-34-50,-35 35 27</inkml:trace>
    </iact:actionData>
  </iact:action>
  <iact:action type="add" startTime="137148">
    <iact:property name="dataType"/>
    <iact:actionData xml:id="d2">
      <inkml:trace xmlns:inkml="http://www.w3.org/2003/InkML" xml:id="stk2" contextRef="#ctx0" brushRef="#br0">10987 10568 0</inkml:trace>
    </iact:actionData>
  </iact:action>
  <iact:action type="add" startTime="175116">
    <iact:property name="dataType"/>
    <iact:actionData xml:id="d3">
      <inkml:trace xmlns:inkml="http://www.w3.org/2003/InkML" xml:id="stk3" contextRef="#ctx0" brushRef="#br0">7823 17382 0,'35'0'34,"0"0"-18,-1 0 0,1 0 5,0 0-5,0 35 3,0-35-5,-1 0-7,1 0 21,0 0 4,0 0 15</inkml:trace>
    </iact:actionData>
  </iact:action>
  <iact:action type="add" startTime="176572">
    <iact:property name="dataType"/>
    <iact:actionData xml:id="d4">
      <inkml:trace xmlns:inkml="http://www.w3.org/2003/InkML" xml:id="stk4" contextRef="#ctx0" brushRef="#br0">9318 17417 0,'35'0'888,"0"0"-853,0 0 108,-1 0-95</inkml:trace>
    </iact:actionData>
  </iact:action>
  <iact:action type="add" startTime="178612">
    <iact:property name="dataType"/>
    <iact:actionData xml:id="d5">
      <inkml:trace xmlns:inkml="http://www.w3.org/2003/InkML" xml:id="stk5" contextRef="#ctx0" brushRef="#br0">10327 17312 0,'34'0'10,"1"0"36,35 0 20,34 0-18,-69 0-40,0 0 0,34 0 1,-34 0 6,0 0-6</inkml:trace>
    </iact:actionData>
  </iact:action>
  <iact:action type="add" startTime="190155">
    <iact:property name="dataType"/>
    <iact:actionData xml:id="d6">
      <inkml:trace xmlns:inkml="http://www.w3.org/2003/InkML" xml:id="stk6" contextRef="#ctx0" brushRef="#br0">9144 17868 0,'35'0'171,"0"0"-162,35 0-3,-1 0 3,-34 0 15,0 0-11</inkml:trace>
    </iact:actionData>
  </iact:action>
  <iact:action type="add" startTime="191460">
    <iact:property name="dataType"/>
    <iact:actionData xml:id="d7">
      <inkml:trace xmlns:inkml="http://www.w3.org/2003/InkML" xml:id="stk7" contextRef="#ctx0" brushRef="#br0">11057 17868 0,'35'0'8,"-1"0"168,1 0-166,0 0 5,0 0 3,-1 0-11,-103 0 138,34 0-139,-34 0 3,34 0-1,-35 0 0,36 0 8,-36 0 0,35 35 0,0 0 6,1-35-14,-1 0 18</inkml:trace>
    </iact:actionData>
  </iact:action>
  <iact:action type="add" startTime="198132">
    <iact:property name="dataType"/>
    <iact:actionData xml:id="d8">
      <inkml:trace xmlns:inkml="http://www.w3.org/2003/InkML" xml:id="stk8" contextRef="#ctx0" brushRef="#br0">9284 18390 0,'34'0'66,"1"0"14,0 0-66,0 0 3,-1 0 8,1 0 31,-35-35-48,35 35 95,0 0-94</inkml:trace>
    </iact:actionData>
  </iact:action>
  <iact:action type="add" startTime="203228">
    <iact:property name="dataType"/>
    <iact:actionData xml:id="d9">
      <inkml:trace xmlns:inkml="http://www.w3.org/2003/InkML" xml:id="stk9" contextRef="#ctx0" brushRef="#br0">10605 18494 0,'-35'0'752,"35"-35"-721,35 35 2,0 0 33,-35-34-52,34 34 20,1 0-27,0 0 10,0-35 63,-1 35 96,1 0 25,0 0-194</inkml:trace>
    </iact:actionData>
  </iact:action>
  <iact:action type="add" startTime="206108">
    <iact:property name="dataType"/>
    <iact:actionData xml:id="d10">
      <inkml:trace xmlns:inkml="http://www.w3.org/2003/InkML" xml:id="stk10" contextRef="#ctx0" brushRef="#br0">7893 18390 0,'69'0'132,"-34"0"-86,35 0-31,-36 0 34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53.35938" units="1/cm"/>
          <inkml:channelProperty channel="Y" name="resolution" value="53.33333" units="1/cm"/>
          <inkml:channelProperty channel="T" name="resolution" value="1" units="1/dev"/>
        </inkml:channelProperties>
      </inkml:inkSource>
      <inkml:timestamp xml:id="ts0" timeString="2020-05-13T18:35:50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86633">
    <iact:property name="dataType"/>
    <iact:actionData xml:id="d0">
      <inkml:trace xmlns:inkml="http://www.w3.org/2003/InkML" xml:id="stk0" contextRef="#ctx0" brushRef="#br0">7510 13175 0,'70'0'115,"-35"0"-108,34 0-2,-34 0 6,0 0 5,34 0-7,-34 0 5,0 0-4,-1 0-4,1 0 75,0 0-75,0 0 4</inkml:trace>
    </iact:actionData>
  </iact:action>
  <iact:action type="add" startTime="88601">
    <iact:property name="dataType"/>
    <iact:actionData xml:id="d1">
      <inkml:trace xmlns:inkml="http://www.w3.org/2003/InkML" xml:id="stk1" contextRef="#ctx0" brushRef="#br0">23713 12793 0,'35'0'34,"0"0"-2,0 0 6,-1 0-19,1 0-12,0 0 1,69 0 0,-34 0 0,34-35-1,0 35 2,-69 0-1,35 0-1,-35 0 2,34-34-2,-34 34 12</inkml:trace>
    </iact:actionData>
  </iact:action>
  <iact:action type="add" startTime="100345">
    <iact:property name="dataType"/>
    <iact:actionData xml:id="d2">
      <inkml:trace xmlns:inkml="http://www.w3.org/2003/InkML" xml:id="stk2" contextRef="#ctx0" brushRef="#br0">20410 13697 0,'35'0'210,"0"0"-186,-1 0-10,1 0 19,0 0-11,35 0 61</inkml:trace>
    </iact:actionData>
  </iact:action>
  <iact:action type="add" startTime="105433">
    <iact:property name="dataType"/>
    <iact:actionData xml:id="d3">
      <inkml:trace xmlns:inkml="http://www.w3.org/2003/InkML" xml:id="stk3" contextRef="#ctx0" brushRef="#br0">18567 14357 0,'-34'35'168,"34"0"-150,34-35-9,1 0 6,0 0 23,0 0-23</inkml:trace>
    </iact:actionData>
  </iact:action>
  <iact:action type="add" startTime="116425">
    <iact:property name="dataType"/>
    <iact:actionData xml:id="d4">
      <inkml:trace xmlns:inkml="http://www.w3.org/2003/InkML" xml:id="stk4" contextRef="#ctx0" brushRef="#br0">16933 16965 0</inkml:trace>
    </iact:actionData>
  </iact:action>
  <iact:action type="add" startTime="117761">
    <iact:property name="dataType"/>
    <iact:actionData xml:id="d5">
      <inkml:trace xmlns:inkml="http://www.w3.org/2003/InkML" xml:id="stk5" contextRef="#ctx0" brushRef="#br0">20410 14323 0,'35'0'177,"0"0"-160,-1 0-12,1 0 13,0 0-3,0 0 1,0 0 81,-1 0-62,1 0-20,0 0 120,0 0-122,-1 0 7,1 0 26,0 0-13,0 34 7,0-34-25,-1 0 34</inkml:trace>
    </iact:actionData>
  </iact:action>
  <iact:action type="add" startTime="121481">
    <iact:property name="dataType"/>
    <iact:actionData xml:id="d6">
      <inkml:trace xmlns:inkml="http://www.w3.org/2003/InkML" xml:id="stk6" contextRef="#ctx0" brushRef="#br0">22879 14253 0,'-35'0'119,"0"0"-111,-34 0 0,34 0 0,-34 0 0,34 0 0,-35 0 0,35 0 0,1 0 0,-1 0 0,35 35 74</inkml:trace>
    </iact:actionData>
  </iact:action>
  <iact:action type="add" startTime="124057">
    <iact:property name="dataType"/>
    <iact:actionData xml:id="d7">
      <inkml:trace xmlns:inkml="http://www.w3.org/2003/InkML" xml:id="stk7" contextRef="#ctx0" brushRef="#br0">24722 14218 0,'35'35'712,"-1"-35"-681,1 0-19,35 70 27,-36-36-8,1-34-22,-35 35-2,35-35-1,-35 35 4,35 0 31,-35-1-25,34 1 8,1-35 7,-35 35-16,0 0 3,35 0-3,-35-1 25,35-34-31,-35 35-2,35 35 8,-35-1 26,69 1-31,-69-36 2,35 1 7,-35 35-14,0-36 13,0 1-11,0 0 1,0 0 0,0-1 0,0 1 0,0 0 0,0 0 0,0 34-1,0 1 10,0-35 0,0-1-9,0 1-2,0 0 3,0 34-2,0-34 1,-35 69 0,35-69 0,-35 35 1,-34-1-2,34 1 2,0-70-2,35 35 1,-69 34 0,34-34 0,35 0 0,-35-35 0,0 69 8,1-69 1,-71 70-1,1-1-2,0-34-4,34-35-3,-34 0 1,-1 35 1,105-1-2,-69-34 1,34 0 0,0 0 0,1 35 0,-36-35 0,1 35 1,34-35-2,-35 35 2,1 0-2,-1-35 1,35 0 0,-34 0 0,-1 0 0,-34 34 1,0-34-2,69 0 2,-69 0-2,-1 0 2,71 70-2,-71-70 1,36 0 0,-1 35 0,1-35 8,-1 0-8,35 0 0,1 0 0,-36 0 0,-34 34 0,34-34 0,35 0 0,-69 0 0,69 35 0,-69-35 0,0 0 0,-1 0 0,1 0 1,34 0-2,-69 0 2,-34 0-2,68 0 2,-34 0-2,70 0 1,-36 0 0,36 0 0,-36 0 0,36 0 0,-1 0 0,36 0 0,-71 0 0,36 0 8,34 0-8,0 0 0,0 0 0,1 0 0,-1 0 8,-35 0-8,1 0 8,-1 35-7,-34-35-2,69 35 3,-34-35-4,34 0 3,-35 0-2,36 0 9,-36 0 16,35 0-16,-34 0 8,34 0-8,0 0 0,0 0-8,1 0 0,-36 0 17,35 0-18,-69 0 2,69 0-2,0 0 1,-34 69 0,34-69 35,0 0-6,1 0-19,-1 0-8,0 0 5,0 0 65</inkml:trace>
    </iact:actionData>
  </iact:action>
  <iact:action type="add" startTime="127129">
    <iact:property name="dataType"/>
    <iact:actionData xml:id="d8">
      <inkml:trace xmlns:inkml="http://www.w3.org/2003/InkML" xml:id="stk8" contextRef="#ctx0" brushRef="#br0">18811 16756 0,'-35'-35'82,"0"70"-59,-34 69-9,-1-104 4,35 35-3,-34-35 2,34 70-6,0-70-6,0 34 6,1 1 3,-1 0-4,0-35-5,-34 35 20,34-35-9,0 34-8,35 1 168,35-35-160,34 0-8,-34 0 1,35 0-4,-36 0 6,71 0-6,-36 0 3,1 0-1,-35 0 9,-1 0-8,1 0 0,0 0 8,0 0-8,-1 0 17,1 0-18,0 0 9,0 0 91,-70-35 69,0-34-168,35 34-1,-35-34 4,35 34 3,-34 35-7</inkml:trace>
    </iact:actionData>
  </iact:action>
  <iact:action type="add" startTime="175073">
    <iact:property name="dataType"/>
    <iact:actionData xml:id="d9">
      <inkml:trace xmlns:inkml="http://www.w3.org/2003/InkML" xml:id="stk9" contextRef="#ctx0" brushRef="#br0">16412 17138 0,'34'0'113,"36"0"-104,-35 0-2,34 0 1,-34-34-1,69 34 0,-69 0 2,35 0-2,-36 0 2,36 0-2,-35 0 2,-1 0-2,1 0 2,0 0 22,0 0-13,0 0 61</inkml:trace>
    </iact:actionData>
  </iact:action>
  <iact:action type="add" startTime="201984">
    <iact:property name="dataType"/>
    <iact:actionData xml:id="d10">
      <inkml:trace xmlns:inkml="http://www.w3.org/2003/InkML" xml:id="stk10" contextRef="#ctx0" brushRef="#br0">23470 15053 0,'0'34'10,"-35"-34"-1,0 0 86,-34 0-66,34 0-2,-34 0 13,34 0-16,0 0 56,0 0-40,1 0 16</inkml:trace>
    </iact:actionData>
  </iact:action>
</iact:action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6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9568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20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9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65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97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42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9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16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3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28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185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0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1" r:id="rId6"/>
    <p:sldLayoutId id="2147483747" r:id="rId7"/>
    <p:sldLayoutId id="2147483748" r:id="rId8"/>
    <p:sldLayoutId id="2147483749" r:id="rId9"/>
    <p:sldLayoutId id="2147483750" r:id="rId10"/>
    <p:sldLayoutId id="21474837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microsoft.com/office/2011/relationships/inkAction" Target="../ink/inkAction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hyperlink" Target="https://riscv.org/2019/07/embedded-computing-design-article-programmable-risc-v-based-ai-reference-camera-supports-micropython-openmv/" TargetMode="External"/><Relationship Id="rId4" Type="http://schemas.openxmlformats.org/officeDocument/2006/relationships/hyperlink" Target="https://www.cnx-software.com/2019/12/04/think-silicon-neoxv-risc-v-gpu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microsoft.com/office/2011/relationships/inkAction" Target="../ink/inkAction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8.png"/><Relationship Id="rId5" Type="http://schemas.microsoft.com/office/2011/relationships/inkAction" Target="../ink/inkAction3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AF0004-9745-471A-A507-52535F7606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2" t="1170" r="-7" b="22214"/>
          <a:stretch/>
        </p:blipFill>
        <p:spPr>
          <a:xfrm>
            <a:off x="-155843" y="1833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E955FB-E740-4E86-899B-36304BDB4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en-US" sz="5600">
                <a:solidFill>
                  <a:schemeClr val="bg1"/>
                </a:solidFill>
              </a:rPr>
              <a:t>RISC (Reduced Instruction Set Computer)</a:t>
            </a:r>
            <a:endParaRPr lang="en-ID" sz="56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28B159-44EF-440D-8433-65B819F72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0280" y="1620242"/>
            <a:ext cx="907856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D">
                <a:solidFill>
                  <a:schemeClr val="bg1"/>
                </a:solidFill>
                <a:cs typeface="Calibri"/>
              </a:rPr>
              <a:t>Rangkuman Singkat</a:t>
            </a:r>
            <a:endParaRPr lang="en-ID">
              <a:solidFill>
                <a:schemeClr val="bg1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E910583-8DE7-4653-94B9-7E8005E567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357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145"/>
    </mc:Choice>
    <mc:Fallback xmlns="">
      <p:transition spd="slow" advTm="58145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4AD29B6-BF3B-4407-9E75-52DF8E3B2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5F8BA08-3E38-4B70-B93A-74F08E092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A0766028-D320-4CF4-B10F-B3A28DA2C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029" y="507160"/>
            <a:ext cx="2993571" cy="5438730"/>
          </a:xfrm>
        </p:spPr>
        <p:txBody>
          <a:bodyPr>
            <a:normAutofit/>
          </a:bodyPr>
          <a:lstStyle/>
          <a:p>
            <a:r>
              <a:rPr lang="id-ID" sz="3200"/>
              <a:t>Outline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57F1B33-79AB-4A71-8CEC-4546D709B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2874481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6" name="Tampungan Konten 2">
            <a:extLst>
              <a:ext uri="{FF2B5EF4-FFF2-40B4-BE49-F238E27FC236}">
                <a16:creationId xmlns:a16="http://schemas.microsoft.com/office/drawing/2014/main" id="{EECE5342-5C65-4EEA-B6C1-68DB393659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954477"/>
              </p:ext>
            </p:extLst>
          </p:nvPr>
        </p:nvGraphicFramePr>
        <p:xfrm>
          <a:off x="4526280" y="512064"/>
          <a:ext cx="6830568" cy="5440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46E2FD6-BA6B-452F-A96C-9EFE831EEF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28076" y="565030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0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43"/>
    </mc:Choice>
    <mc:Fallback xmlns="">
      <p:transition spd="slow" advTm="14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5EDF939-2590-4716-AFA6-7E2B30926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Rangkuman Singkat(1) 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5A58F96C-18AF-4195-A1F8-73AB68A0E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d-ID"/>
              <a:t>Tiga bentuk set instruksi sebagai software design </a:t>
            </a:r>
          </a:p>
          <a:p>
            <a:pPr lvl="1"/>
            <a:r>
              <a:rPr lang="id-ID"/>
              <a:t>Complex Instruction Set Computer (CISC)</a:t>
            </a:r>
          </a:p>
          <a:p>
            <a:pPr lvl="1"/>
            <a:r>
              <a:rPr lang="id-ID"/>
              <a:t>Reduce Intruction Set Computer (RISC)</a:t>
            </a:r>
          </a:p>
          <a:p>
            <a:pPr lvl="1"/>
            <a:r>
              <a:rPr lang="id-ID"/>
              <a:t>Mikroprosesor Superskalar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E3BE24-EED6-4F8B-9132-61CC0C520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59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021"/>
    </mc:Choice>
    <mc:Fallback xmlns="">
      <p:transition spd="slow" advTm="199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66F2FEAB-885C-4C30-8D67-772CB353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>
                <a:ea typeface="+mj-lt"/>
                <a:cs typeface="+mj-lt"/>
              </a:rPr>
              <a:t>Rangkuman Singkat(2) 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F43B55BA-BE35-4AB2-8845-5E6D3B9F0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/>
              <a:t>Perbandingan Intruction Set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B915212-3896-4EF4-91F3-7BF82E8CD8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07"/>
          <a:stretch/>
        </p:blipFill>
        <p:spPr bwMode="auto">
          <a:xfrm>
            <a:off x="725237" y="2347473"/>
            <a:ext cx="6492531" cy="3747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BA11EB9-5C4F-4017-BC65-0E0DADCF724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14520" y="3254040"/>
              <a:ext cx="6096240" cy="3003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BA11EB9-5C4F-4017-BC65-0E0DADCF72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05160" y="3244680"/>
                <a:ext cx="6114960" cy="30225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8910474-839D-4B01-9F0B-189542DCF7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6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478"/>
    </mc:Choice>
    <mc:Fallback xmlns="">
      <p:transition spd="slow" advTm="277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BD266-E1A3-46F2-AF49-A93F2AF73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/>
              <a:t>RISC dengan Topik Lain 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3F874-0E9B-4F31-BCD7-D9BB3B9B5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D"/>
              <a:t>CISC</a:t>
            </a:r>
            <a:r>
              <a:rPr lang="id-ID"/>
              <a:t>, </a:t>
            </a:r>
            <a:r>
              <a:rPr lang="en-ID"/>
              <a:t>MIPS</a:t>
            </a:r>
            <a:r>
              <a:rPr lang="id-ID"/>
              <a:t>, </a:t>
            </a:r>
            <a:r>
              <a:rPr lang="en-ID"/>
              <a:t>SPARC</a:t>
            </a:r>
            <a:r>
              <a:rPr lang="id-ID"/>
              <a:t>, </a:t>
            </a:r>
            <a:r>
              <a:rPr lang="en-ID"/>
              <a:t>ARM</a:t>
            </a:r>
            <a:r>
              <a:rPr lang="id-ID"/>
              <a:t>, i</a:t>
            </a:r>
            <a:r>
              <a:rPr lang="en-ID"/>
              <a:t>7</a:t>
            </a:r>
            <a:endParaRPr lang="id-ID"/>
          </a:p>
          <a:p>
            <a:r>
              <a:rPr lang="en-ID"/>
              <a:t>Parallel Processing </a:t>
            </a:r>
            <a:r>
              <a:rPr lang="id-ID"/>
              <a:t>, </a:t>
            </a:r>
            <a:r>
              <a:rPr lang="en-ID"/>
              <a:t>Multithreading </a:t>
            </a:r>
            <a:r>
              <a:rPr lang="id-ID"/>
              <a:t>, </a:t>
            </a:r>
            <a:r>
              <a:rPr lang="en-ID"/>
              <a:t>Cluster</a:t>
            </a:r>
            <a:r>
              <a:rPr lang="id-ID"/>
              <a:t>, </a:t>
            </a:r>
            <a:r>
              <a:rPr lang="en-ID"/>
              <a:t>Cloud </a:t>
            </a:r>
            <a:r>
              <a:rPr lang="id-ID"/>
              <a:t>, </a:t>
            </a:r>
            <a:r>
              <a:rPr lang="en-ID"/>
              <a:t>Hardware and software performance issues </a:t>
            </a:r>
            <a:r>
              <a:rPr lang="id-ID"/>
              <a:t>(Key; i7 and HLL)</a:t>
            </a:r>
          </a:p>
          <a:p>
            <a:r>
              <a:rPr lang="en-ID"/>
              <a:t>GPU</a:t>
            </a:r>
            <a:r>
              <a:rPr lang="id-ID"/>
              <a:t> (</a:t>
            </a:r>
            <a:r>
              <a:rPr lang="en-ID">
                <a:hlinkClick r:id="rId4"/>
              </a:rPr>
              <a:t>https://www.cnx-software.com/2019/12/04/think-silicon-neoxv-risc-v-gpu/</a:t>
            </a:r>
            <a:r>
              <a:rPr lang="id-ID"/>
              <a:t>)</a:t>
            </a:r>
          </a:p>
          <a:p>
            <a:r>
              <a:rPr lang="id-ID"/>
              <a:t> </a:t>
            </a:r>
            <a:r>
              <a:rPr lang="en-ID"/>
              <a:t>Control Unit Operation </a:t>
            </a:r>
            <a:r>
              <a:rPr lang="id-ID"/>
              <a:t>, </a:t>
            </a:r>
            <a:r>
              <a:rPr lang="en-ID"/>
              <a:t>Microprogrammed control </a:t>
            </a:r>
            <a:r>
              <a:rPr lang="id-ID"/>
              <a:t> (</a:t>
            </a:r>
            <a:r>
              <a:rPr lang="en-ID">
                <a:hlinkClick r:id="rId5"/>
              </a:rPr>
              <a:t>https://riscv.org/2019/07/embedded-computing-design-article-programmable-risc-v-based-ai-reference-camera-supports-micropython-openmv/</a:t>
            </a:r>
            <a:r>
              <a:rPr lang="id-ID"/>
              <a:t>)</a:t>
            </a:r>
          </a:p>
          <a:p>
            <a:endParaRPr lang="en-ID"/>
          </a:p>
          <a:p>
            <a:endParaRPr lang="en-ID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476E470-FF4E-4E51-A9FE-6DA70886F0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5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1386"/>
    </mc:Choice>
    <mc:Fallback xmlns="">
      <p:transition spd="slow" advTm="331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1951D-4E6B-4153-823E-94BEF64E0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/>
              <a:t>MIPS Assembly Lang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A0998-5D62-442E-AAC9-CB47DE719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/>
              <a:t>Milion Intruction Per Seconds </a:t>
            </a:r>
            <a:endParaRPr lang="en-ID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4A8AC0-DC52-413D-89E6-96F87C68B4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46" r="44110"/>
          <a:stretch/>
        </p:blipFill>
        <p:spPr>
          <a:xfrm>
            <a:off x="6148535" y="1405772"/>
            <a:ext cx="5892442" cy="52668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3A3935-3701-4F04-90FB-475C9D6083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124" t="9950" r="618" b="1196"/>
          <a:stretch/>
        </p:blipFill>
        <p:spPr>
          <a:xfrm>
            <a:off x="1924335" y="2971956"/>
            <a:ext cx="3234520" cy="373541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B63FD86-137F-4067-BAF0-B08EA9DD718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27280" y="3604320"/>
              <a:ext cx="2328480" cy="3053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B63FD86-137F-4067-BAF0-B08EA9DD71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17920" y="3594960"/>
                <a:ext cx="2347200" cy="30726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783352A-1CBD-4CD2-AD5E-F06704EF02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68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046"/>
    </mc:Choice>
    <mc:Fallback xmlns="">
      <p:transition spd="slow" advTm="215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FE399-5DD8-4CA5-BF24-A9294F8A6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MIPS Assembly Lang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8CF76-6451-45BA-955C-E7C444B07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/>
              <a:t>Sample Transalation From HLL to MIPS assembly Code</a:t>
            </a:r>
            <a:endParaRPr lang="en-ID"/>
          </a:p>
        </p:txBody>
      </p:sp>
      <p:pic>
        <p:nvPicPr>
          <p:cNvPr id="2050" name="Picture 2" descr="MIPS Assembly. - ppt download">
            <a:extLst>
              <a:ext uri="{FF2B5EF4-FFF2-40B4-BE49-F238E27FC236}">
                <a16:creationId xmlns:a16="http://schemas.microsoft.com/office/drawing/2014/main" id="{36D667E0-3902-49B5-A639-7DA01EF4D4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1" t="21294" r="-3521" b="30772"/>
          <a:stretch/>
        </p:blipFill>
        <p:spPr bwMode="auto">
          <a:xfrm>
            <a:off x="1422915" y="3207224"/>
            <a:ext cx="9144000" cy="3287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2125374-E033-4C09-BC92-CA585B5C6A1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703600" y="4580640"/>
              <a:ext cx="6409440" cy="16020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2125374-E033-4C09-BC92-CA585B5C6A1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94240" y="4571280"/>
                <a:ext cx="6428160" cy="16207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213ED85-DE64-43AB-A2A2-2306011E36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672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86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2428"/>
    </mc:Choice>
    <mc:Fallback xmlns="">
      <p:transition spd="slow" advTm="252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B8E8E1-6E6F-4B67-A6C2-079E87CD5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Selamat Belajar</a:t>
            </a:r>
            <a:endParaRPr lang="en-ID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F34DC88-0F8C-4D40-9550-3011F38D57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24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061"/>
    </mc:Choice>
    <mc:Fallback xmlns="">
      <p:transition spd="slow" advTm="167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402441"/>
      </a:dk2>
      <a:lt2>
        <a:srgbClr val="E2E7E8"/>
      </a:lt2>
      <a:accent1>
        <a:srgbClr val="D95B37"/>
      </a:accent1>
      <a:accent2>
        <a:srgbClr val="C72544"/>
      </a:accent2>
      <a:accent3>
        <a:srgbClr val="D9379A"/>
      </a:accent3>
      <a:accent4>
        <a:srgbClr val="C325C7"/>
      </a:accent4>
      <a:accent5>
        <a:srgbClr val="9137D9"/>
      </a:accent5>
      <a:accent6>
        <a:srgbClr val="5643CF"/>
      </a:accent6>
      <a:hlink>
        <a:srgbClr val="A653C5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" ma:contentTypeID="0x010100ADE37909CFF3934B8D7378E583F26167" ma:contentTypeVersion="2" ma:contentTypeDescription="Buat sebuah dokumen baru." ma:contentTypeScope="" ma:versionID="bd365b5bcf7a636963cb355b15ab3252">
  <xsd:schema xmlns:xsd="http://www.w3.org/2001/XMLSchema" xmlns:xs="http://www.w3.org/2001/XMLSchema" xmlns:p="http://schemas.microsoft.com/office/2006/metadata/properties" xmlns:ns3="e33e45b5-3b3a-433a-8c5e-fd8763b01471" targetNamespace="http://schemas.microsoft.com/office/2006/metadata/properties" ma:root="true" ma:fieldsID="e81ac0f4436da103f5b2975ba9baa230" ns3:_="">
    <xsd:import namespace="e33e45b5-3b3a-433a-8c5e-fd8763b0147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3e45b5-3b3a-433a-8c5e-fd8763b014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e Isi"/>
        <xsd:element ref="dc:title" minOccurs="0" maxOccurs="1" ma:index="4" ma:displayName="Judu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4A3C401-536C-4072-8606-AD91E1FF886B}">
  <ds:schemaRefs>
    <ds:schemaRef ds:uri="e33e45b5-3b3a-433a-8c5e-fd8763b01471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F7B7AE0-046D-495D-AD55-F9C52B50DAF9}">
  <ds:schemaRefs>
    <ds:schemaRef ds:uri="e33e45b5-3b3a-433a-8c5e-fd8763b01471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76D7E8D-7A48-432E-8E68-5A5F262A15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AccentBoxVTI</vt:lpstr>
      <vt:lpstr>RISC (Reduced Instruction Set Computer)</vt:lpstr>
      <vt:lpstr>Outline</vt:lpstr>
      <vt:lpstr>Rangkuman Singkat(1) </vt:lpstr>
      <vt:lpstr>Rangkuman Singkat(2) </vt:lpstr>
      <vt:lpstr>RISC dengan Topik Lain </vt:lpstr>
      <vt:lpstr>MIPS Assembly Lang</vt:lpstr>
      <vt:lpstr>MIPS Assembly Lang</vt:lpstr>
      <vt:lpstr>Selamat Belajar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RISC (Reduced Instruction Set Computer)</dc:title>
  <dc:creator>Adi Wibowo</dc:creator>
  <cp:revision>2</cp:revision>
  <dcterms:created xsi:type="dcterms:W3CDTF">2020-05-13T17:16:26Z</dcterms:created>
  <dcterms:modified xsi:type="dcterms:W3CDTF">2021-04-18T16:27:01Z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0x010100ADE37909CFF3934B8D7378E583F26167</vt:lpwstr>
  </property>
</Properties>
</file>

<file path=docProps/thumbnail.jpeg>
</file>